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15DC-219B-0C45-99B1-59C866E4FC69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3658-DEB8-7B47-B909-D2CEC298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5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15DC-219B-0C45-99B1-59C866E4FC69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3658-DEB8-7B47-B909-D2CEC298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4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15DC-219B-0C45-99B1-59C866E4FC69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3658-DEB8-7B47-B909-D2CEC298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15DC-219B-0C45-99B1-59C866E4FC69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3658-DEB8-7B47-B909-D2CEC298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1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15DC-219B-0C45-99B1-59C866E4FC69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3658-DEB8-7B47-B909-D2CEC298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15DC-219B-0C45-99B1-59C866E4FC69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3658-DEB8-7B47-B909-D2CEC298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4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15DC-219B-0C45-99B1-59C866E4FC69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3658-DEB8-7B47-B909-D2CEC298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6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15DC-219B-0C45-99B1-59C866E4FC69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3658-DEB8-7B47-B909-D2CEC298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4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15DC-219B-0C45-99B1-59C866E4FC69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3658-DEB8-7B47-B909-D2CEC298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3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15DC-219B-0C45-99B1-59C866E4FC69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3658-DEB8-7B47-B909-D2CEC298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6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15DC-219B-0C45-99B1-59C866E4FC69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3658-DEB8-7B47-B909-D2CEC298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6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515DC-219B-0C45-99B1-59C866E4FC69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C3658-DEB8-7B47-B909-D2CEC298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spayteachers.com/Store/Amy-Alvis" TargetMode="External"/><Relationship Id="rId4" Type="http://schemas.openxmlformats.org/officeDocument/2006/relationships/hyperlink" Target="http://www.teacherspayteachers.com/Store/Room-26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9995" y="883568"/>
            <a:ext cx="6521744" cy="5293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rial"/>
                <a:cs typeface="Arial"/>
              </a:rPr>
              <a:t>6.RP.3c </a:t>
            </a:r>
            <a:endParaRPr lang="en-US" sz="8000" b="1" dirty="0" smtClean="0">
              <a:latin typeface="Arial"/>
              <a:cs typeface="Arial"/>
            </a:endParaRPr>
          </a:p>
          <a:p>
            <a:pPr algn="ctr"/>
            <a:r>
              <a:rPr lang="en-US" sz="8000" b="1" dirty="0" smtClean="0">
                <a:latin typeface="Arial"/>
                <a:cs typeface="Arial"/>
              </a:rPr>
              <a:t>Task Cards</a:t>
            </a:r>
          </a:p>
          <a:p>
            <a:pPr algn="ctr"/>
            <a:endParaRPr lang="en-US" sz="1600" dirty="0" smtClean="0">
              <a:latin typeface="Arial"/>
              <a:cs typeface="Arial"/>
            </a:endParaRPr>
          </a:p>
          <a:p>
            <a:pPr algn="ctr"/>
            <a:r>
              <a:rPr lang="en-US" dirty="0" smtClean="0">
                <a:latin typeface="Arial"/>
                <a:cs typeface="Arial"/>
              </a:rPr>
              <a:t>Borders by: </a:t>
            </a:r>
            <a:r>
              <a:rPr lang="en-US" dirty="0" smtClean="0">
                <a:latin typeface="Arial"/>
                <a:cs typeface="Arial"/>
                <a:hlinkClick r:id="rId3"/>
              </a:rPr>
              <a:t>http://www.teacherspayteachers.com/Store/Amy-Alvis</a:t>
            </a:r>
            <a:endParaRPr lang="en-US" dirty="0" smtClean="0">
              <a:latin typeface="Arial"/>
              <a:cs typeface="Arial"/>
            </a:endParaRPr>
          </a:p>
          <a:p>
            <a:pPr algn="ctr"/>
            <a:endParaRPr lang="en-US" dirty="0" smtClean="0">
              <a:latin typeface="Arial"/>
              <a:cs typeface="Arial"/>
            </a:endParaRPr>
          </a:p>
          <a:p>
            <a:pPr algn="ctr"/>
            <a:r>
              <a:rPr lang="en-US" dirty="0" smtClean="0">
                <a:latin typeface="Arial"/>
                <a:cs typeface="Arial"/>
              </a:rPr>
              <a:t>Content by: B. MacQueen 2013 </a:t>
            </a:r>
          </a:p>
          <a:p>
            <a:pPr algn="ctr"/>
            <a:r>
              <a:rPr lang="en-US" dirty="0" smtClean="0">
                <a:latin typeface="Arial"/>
                <a:cs typeface="Arial"/>
                <a:hlinkClick r:id="rId4"/>
              </a:rPr>
              <a:t>http://www.teacherspayteachers.com/Store/Room-26</a:t>
            </a:r>
            <a:endParaRPr lang="en-US" dirty="0" smtClean="0">
              <a:latin typeface="Arial"/>
              <a:cs typeface="Arial"/>
            </a:endParaRPr>
          </a:p>
          <a:p>
            <a:pPr algn="ctr"/>
            <a:endParaRPr lang="en-US" sz="1400" dirty="0" smtClean="0">
              <a:effectLst/>
              <a:latin typeface="Arial"/>
              <a:cs typeface="Arial"/>
            </a:endParaRPr>
          </a:p>
          <a:p>
            <a:r>
              <a:rPr lang="en-US" sz="1400" dirty="0" smtClean="0">
                <a:latin typeface="Arial"/>
                <a:cs typeface="Arial"/>
              </a:rPr>
              <a:t>6.RP</a:t>
            </a:r>
            <a:r>
              <a:rPr lang="en-US" sz="1400" dirty="0" smtClean="0">
                <a:latin typeface="Arial"/>
                <a:cs typeface="Arial"/>
              </a:rPr>
              <a:t>.</a:t>
            </a:r>
            <a:r>
              <a:rPr lang="en-US" sz="1400" dirty="0" smtClean="0">
                <a:latin typeface="Arial"/>
                <a:cs typeface="Arial"/>
              </a:rPr>
              <a:t>3c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Find a percent of a quantity as a rate per 100 (e.g., 30% of a quantity means 30/100 times the quantity); solve problems involving finding the whole, given a part and the percent. </a:t>
            </a:r>
          </a:p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833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19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latin typeface="Arial"/>
                <a:cs typeface="Arial"/>
              </a:rPr>
              <a:t>Student Response Form</a:t>
            </a:r>
            <a:endParaRPr lang="en-US" sz="2000" b="1" dirty="0"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11217"/>
              </p:ext>
            </p:extLst>
          </p:nvPr>
        </p:nvGraphicFramePr>
        <p:xfrm>
          <a:off x="621216" y="994012"/>
          <a:ext cx="7924000" cy="517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00"/>
                <a:gridCol w="990500"/>
                <a:gridCol w="990500"/>
                <a:gridCol w="1018110"/>
                <a:gridCol w="962890"/>
                <a:gridCol w="990500"/>
                <a:gridCol w="990500"/>
                <a:gridCol w="990500"/>
              </a:tblGrid>
              <a:tr h="129428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428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13.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14.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16.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428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17.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18.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19.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21.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22.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23.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24.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428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26.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27.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28.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29.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30.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31.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32.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958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19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Answer Key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528954"/>
              </p:ext>
            </p:extLst>
          </p:nvPr>
        </p:nvGraphicFramePr>
        <p:xfrm>
          <a:off x="621216" y="994012"/>
          <a:ext cx="7924000" cy="517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00"/>
                <a:gridCol w="990500"/>
                <a:gridCol w="990500"/>
                <a:gridCol w="1018110"/>
                <a:gridCol w="962890"/>
                <a:gridCol w="990500"/>
                <a:gridCol w="990500"/>
                <a:gridCol w="990500"/>
              </a:tblGrid>
              <a:tr h="129428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60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$75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500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140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$200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215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428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$30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80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125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7.5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10,000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428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17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300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600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23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215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24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428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190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26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70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27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28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860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29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220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200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31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32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77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9394"/>
            <a:ext cx="4572000" cy="32786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579394"/>
            <a:ext cx="4572000" cy="32786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699"/>
            <a:ext cx="4572000" cy="32786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0788"/>
            <a:ext cx="4572000" cy="32786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1053" y="614947"/>
            <a:ext cx="3716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/>
              <a:t>. A bus is traveling from Newport Beach, CA to Bloomington, CA. So far, it has traveled 25% of the distance, or 15 miles. How far is Newport Beach, CA from Bloomington, CA? 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911558" y="614947"/>
            <a:ext cx="3716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2</a:t>
            </a:r>
            <a:r>
              <a:rPr lang="en-US" sz="2000" dirty="0" smtClean="0"/>
              <a:t>. 18 is 50% of what number?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01053" y="4015873"/>
            <a:ext cx="37164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3</a:t>
            </a:r>
            <a:r>
              <a:rPr lang="en-US" sz="2000" dirty="0" smtClean="0"/>
              <a:t>. Billy saved 40% of the money he needs to buy a new video game. If he saved $30, how much does the video game cost?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11558" y="4015873"/>
            <a:ext cx="37164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4</a:t>
            </a:r>
            <a:r>
              <a:rPr lang="en-US" sz="2000" dirty="0" smtClean="0"/>
              <a:t>. A boat is sailing from San Diego to San Francisco. So far, it has sailed 40% of the journey, or 200 miles. How far is San Diego from San Francisco?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623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9394"/>
            <a:ext cx="4572000" cy="32786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579394"/>
            <a:ext cx="4572000" cy="32786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699"/>
            <a:ext cx="4572000" cy="32786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0788"/>
            <a:ext cx="4572000" cy="32786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1053" y="614947"/>
            <a:ext cx="3716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5</a:t>
            </a:r>
            <a:r>
              <a:rPr lang="en-US" sz="2000" dirty="0" smtClean="0"/>
              <a:t>. 28 is 20% of what number?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911558" y="614947"/>
            <a:ext cx="37164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6</a:t>
            </a:r>
            <a:r>
              <a:rPr lang="en-US" sz="2000" dirty="0" smtClean="0"/>
              <a:t>. </a:t>
            </a:r>
            <a:r>
              <a:rPr lang="en-US" sz="2000" dirty="0" smtClean="0"/>
              <a:t>Tim saved 45% of the money he needs to buy a new bike. If he saved $90, how much does the bike cost? 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01053" y="4015873"/>
            <a:ext cx="37164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7</a:t>
            </a:r>
            <a:r>
              <a:rPr lang="en-US" sz="2000" dirty="0" smtClean="0"/>
              <a:t>. One Direction’s tour bus is driving from New York City to Boston. So far, it has traveled 20% of the distance, or 42 miles. How far is New York City from Boston?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11558" y="4015873"/>
            <a:ext cx="3716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8</a:t>
            </a:r>
            <a:r>
              <a:rPr lang="en-US" sz="2000" dirty="0" smtClean="0"/>
              <a:t>. 86 is 40% of what number?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124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9394"/>
            <a:ext cx="4572000" cy="32786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579394"/>
            <a:ext cx="4572000" cy="32786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699"/>
            <a:ext cx="4572000" cy="32786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0788"/>
            <a:ext cx="4572000" cy="32786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1053" y="614947"/>
            <a:ext cx="37164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9</a:t>
            </a:r>
            <a:r>
              <a:rPr lang="en-US" sz="2000" dirty="0" smtClean="0"/>
              <a:t>. Steven </a:t>
            </a:r>
            <a:r>
              <a:rPr lang="en-US" sz="2000" dirty="0" smtClean="0"/>
              <a:t>saved 70% of the money he needs to buy a new pair of jeans. If he saved $21, how much do the jeans  cost? 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911558" y="614947"/>
            <a:ext cx="3716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10</a:t>
            </a:r>
            <a:r>
              <a:rPr lang="en-US" sz="2000" dirty="0" smtClean="0"/>
              <a:t>. A honey bee</a:t>
            </a:r>
            <a:r>
              <a:rPr lang="en-US" sz="2000" dirty="0" smtClean="0"/>
              <a:t> is flying from Anne’s garden to its hive. So far, it has traveled 20% of the distance, or 2 miles. How far is Anne’s garden from the bee hive?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01053" y="4015873"/>
            <a:ext cx="3716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11</a:t>
            </a:r>
            <a:r>
              <a:rPr lang="en-US" sz="2000" dirty="0" smtClean="0"/>
              <a:t>. 60 is 75% of what number?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11558" y="4015873"/>
            <a:ext cx="3716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12</a:t>
            </a:r>
            <a:r>
              <a:rPr lang="en-US" sz="2000" dirty="0" smtClean="0"/>
              <a:t>. </a:t>
            </a:r>
            <a:r>
              <a:rPr lang="en-US" sz="2000" dirty="0" smtClean="0"/>
              <a:t>Matt has memorized 80% of his times tables. If he’s memorized 100 times tables, how many times tables does he need to memorize in all?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596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9394"/>
            <a:ext cx="4572000" cy="32786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579394"/>
            <a:ext cx="4572000" cy="32786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699"/>
            <a:ext cx="4572000" cy="32786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0788"/>
            <a:ext cx="4572000" cy="32786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1053" y="614947"/>
            <a:ext cx="3716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13</a:t>
            </a:r>
            <a:r>
              <a:rPr lang="en-US" sz="2000" dirty="0" smtClean="0"/>
              <a:t>. Regin</a:t>
            </a:r>
            <a:r>
              <a:rPr lang="en-US" sz="2000" dirty="0"/>
              <a:t>a</a:t>
            </a:r>
            <a:r>
              <a:rPr lang="en-US" sz="2000" dirty="0" smtClean="0"/>
              <a:t> is running from her house to school. So far, </a:t>
            </a:r>
            <a:r>
              <a:rPr lang="en-US" sz="2000" dirty="0" smtClean="0"/>
              <a:t>she</a:t>
            </a:r>
            <a:r>
              <a:rPr lang="en-US" sz="2000" dirty="0" smtClean="0"/>
              <a:t> has traveled 50% of the distance, or 1.5 miles. How far is Regina’s house from the school?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911558" y="614947"/>
            <a:ext cx="3716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14</a:t>
            </a:r>
            <a:r>
              <a:rPr lang="en-US" sz="2000" dirty="0" smtClean="0"/>
              <a:t>. 6 is 80% of what number? 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01053" y="4015873"/>
            <a:ext cx="3716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15</a:t>
            </a:r>
            <a:r>
              <a:rPr lang="en-US" sz="2000" dirty="0" smtClean="0"/>
              <a:t>. </a:t>
            </a:r>
            <a:r>
              <a:rPr lang="en-US" sz="2000" dirty="0" smtClean="0"/>
              <a:t>Mom has hidden 15% of the colored eggs </a:t>
            </a:r>
            <a:r>
              <a:rPr lang="en-US" sz="2000" dirty="0" smtClean="0"/>
              <a:t>in the garden for the egg hunt. If she’s hidden 6 eggs</a:t>
            </a:r>
            <a:r>
              <a:rPr lang="en-US" sz="2000" dirty="0" smtClean="0"/>
              <a:t>, how many eggs need to be hidden in all? 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11558" y="4015873"/>
            <a:ext cx="37164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16</a:t>
            </a:r>
            <a:r>
              <a:rPr lang="en-US" sz="2000" dirty="0" smtClean="0"/>
              <a:t>. A blue whale is migrating from the waters of Antarctica to the warm Pacific Ocean</a:t>
            </a:r>
            <a:r>
              <a:rPr lang="en-US" sz="2000" dirty="0" smtClean="0"/>
              <a:t>. So far, it has traveled 30% of the distance, or 3,000 miles. How far is the waters of Antarctica from the Pacific Ocean?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0865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9394"/>
            <a:ext cx="4572000" cy="32786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579394"/>
            <a:ext cx="4572000" cy="32786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699"/>
            <a:ext cx="4572000" cy="32786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0788"/>
            <a:ext cx="4572000" cy="32786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1053" y="614947"/>
            <a:ext cx="3716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17</a:t>
            </a:r>
            <a:r>
              <a:rPr lang="en-US" sz="2000" dirty="0" smtClean="0"/>
              <a:t>. 12 is 75% of what number? 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911558" y="614947"/>
            <a:ext cx="3716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18</a:t>
            </a:r>
            <a:r>
              <a:rPr lang="en-US" sz="2000" dirty="0" smtClean="0"/>
              <a:t>. Amanda transferred 35% of her songs to her new mp3 player. If she’s transferred 105 songs, how many songs in all will she have transferred by the time she’s finished? 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01053" y="4015873"/>
            <a:ext cx="3716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19</a:t>
            </a:r>
            <a:r>
              <a:rPr lang="en-US" sz="2000" dirty="0" smtClean="0"/>
              <a:t>. Lucy is riding her bike home from school. So far, she has traveled 20% of the distance, or 1 mile. How far is Lucy’s home from the school?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11558" y="4015873"/>
            <a:ext cx="3716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20</a:t>
            </a:r>
            <a:r>
              <a:rPr lang="en-US" sz="2000" dirty="0" smtClean="0"/>
              <a:t>. 90 is 15% of what number?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575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9394"/>
            <a:ext cx="4572000" cy="32786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579394"/>
            <a:ext cx="4572000" cy="32786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699"/>
            <a:ext cx="4572000" cy="32786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0788"/>
            <a:ext cx="4572000" cy="32786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1053" y="614947"/>
            <a:ext cx="3716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21</a:t>
            </a:r>
            <a:r>
              <a:rPr lang="en-US" sz="2000" dirty="0" smtClean="0"/>
              <a:t>.</a:t>
            </a:r>
            <a:r>
              <a:rPr lang="en-US" sz="2000" dirty="0" smtClean="0"/>
              <a:t> Jason has written 60% </a:t>
            </a:r>
            <a:r>
              <a:rPr lang="en-US" sz="2000" dirty="0" smtClean="0"/>
              <a:t>of his thank you cards for his birthday gif</a:t>
            </a:r>
            <a:r>
              <a:rPr lang="en-US" sz="2000" dirty="0" smtClean="0"/>
              <a:t>ts.. If he’s written 24 thank you cards, how many thank you cards in all will he have written by the time he’s finished?  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911558" y="614947"/>
            <a:ext cx="3716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22</a:t>
            </a:r>
            <a:r>
              <a:rPr lang="en-US" sz="2000" dirty="0" smtClean="0"/>
              <a:t>. </a:t>
            </a:r>
            <a:r>
              <a:rPr lang="en-US" sz="2000" dirty="0" smtClean="0"/>
              <a:t>Mark is walking from Angels Stadium to Disneyland. So far, he has walked 25% of the distance, or 2 miles. How far is Angels Stadium from Disneyland?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01053" y="4015873"/>
            <a:ext cx="3716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23</a:t>
            </a:r>
            <a:r>
              <a:rPr lang="en-US" sz="2000" dirty="0" smtClean="0"/>
              <a:t>. 43 is 20% of what number?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11558" y="4015873"/>
            <a:ext cx="3716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24</a:t>
            </a:r>
            <a:r>
              <a:rPr lang="en-US" sz="2000" dirty="0" smtClean="0"/>
              <a:t>. Lucas has popped 75% of the popcorn he needs for his movie party. If he has popped 12 bowls so far, how many bowls of popcorn will he have popped when he is finished?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3588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9394"/>
            <a:ext cx="4572000" cy="32786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579394"/>
            <a:ext cx="4572000" cy="32786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699"/>
            <a:ext cx="4572000" cy="32786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0788"/>
            <a:ext cx="4572000" cy="32786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1053" y="614947"/>
            <a:ext cx="37164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25</a:t>
            </a:r>
            <a:r>
              <a:rPr lang="en-US" sz="2000" dirty="0" smtClean="0"/>
              <a:t>.</a:t>
            </a:r>
            <a:r>
              <a:rPr lang="en-US" sz="2000" dirty="0" smtClean="0"/>
              <a:t> Patrick is driving from Austin to Dallas. So far, he has driven 10% of the distance, or 19 miles. How far is Austin from Dallas?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911558" y="614947"/>
            <a:ext cx="3716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26</a:t>
            </a:r>
            <a:r>
              <a:rPr lang="en-US" sz="2000" dirty="0" smtClean="0"/>
              <a:t>. 7 is 10% of what number?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01053" y="4015873"/>
            <a:ext cx="3716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27</a:t>
            </a:r>
            <a:r>
              <a:rPr lang="en-US" sz="2000" dirty="0" smtClean="0"/>
              <a:t>. </a:t>
            </a:r>
            <a:r>
              <a:rPr lang="en-US" sz="2000" dirty="0" smtClean="0"/>
              <a:t>Keith has completed 60% of his math homework. If he has completed 6 problems, how many problems will he have completed when he is finished?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11558" y="4015873"/>
            <a:ext cx="3716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28</a:t>
            </a:r>
            <a:r>
              <a:rPr lang="en-US" sz="2000" dirty="0" smtClean="0"/>
              <a:t>. </a:t>
            </a:r>
            <a:r>
              <a:rPr lang="en-US" sz="2000" dirty="0" smtClean="0"/>
              <a:t>James is flying from New Orleans to Miami. So far, he has flown 20% of the distance, or 172 miles. How far is New Orleans from Miami?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691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9394"/>
            <a:ext cx="4572000" cy="32786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579394"/>
            <a:ext cx="4572000" cy="32786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699"/>
            <a:ext cx="4572000" cy="32786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0788"/>
            <a:ext cx="4572000" cy="32786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1053" y="614947"/>
            <a:ext cx="3716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29</a:t>
            </a:r>
            <a:r>
              <a:rPr lang="en-US" sz="2000" dirty="0" smtClean="0"/>
              <a:t>. 11 is 5% of what number?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911558" y="614947"/>
            <a:ext cx="37164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30</a:t>
            </a:r>
            <a:r>
              <a:rPr lang="en-US" sz="2000" dirty="0" smtClean="0"/>
              <a:t>. Peter has completed 95% of his puzzle. If he has pieced 190 pieces together already, how many pieces will the puzzle have pieced when it is completed?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01053" y="4015873"/>
            <a:ext cx="37164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31</a:t>
            </a:r>
            <a:r>
              <a:rPr lang="en-US" sz="2000" dirty="0" smtClean="0"/>
              <a:t>. Taylor is walking from her school to the library. So far, she has walked 40% of the way, which is 6 blocks. How far away is Taylor’s school from the library?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11558" y="4015873"/>
            <a:ext cx="3716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32</a:t>
            </a:r>
            <a:r>
              <a:rPr lang="en-US" sz="2000" dirty="0" smtClean="0"/>
              <a:t>. 3 is 25% of what number?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338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1143</Words>
  <Application>Microsoft Macintosh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Orange County Pest Control,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MacQueen</dc:creator>
  <cp:lastModifiedBy>Brian MacQueen</cp:lastModifiedBy>
  <cp:revision>39</cp:revision>
  <dcterms:created xsi:type="dcterms:W3CDTF">2013-11-22T01:26:31Z</dcterms:created>
  <dcterms:modified xsi:type="dcterms:W3CDTF">2013-11-22T05:39:11Z</dcterms:modified>
</cp:coreProperties>
</file>